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</p:sldIdLst>
  <p:sldSz cx="9144000" cy="5143500" type="screen16x9"/>
  <p:notesSz cx="6858000" cy="9144000"/>
  <p:embeddedFontLst>
    <p:embeddedFont>
      <p:font typeface="Nanum Gothic" panose="020B0600000101010101" charset="-127"/>
      <p:regular r:id="rId13"/>
      <p:bold r:id="rId14"/>
    </p:embeddedFont>
    <p:embeddedFont>
      <p:font typeface="NanumGothicExtraBold" panose="020D0904000000000000" pitchFamily="50" charset="-127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738" autoAdjust="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e05ced54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fe05ced54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안녕하십니까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파이널 프로젝트 </a:t>
            </a:r>
            <a:r>
              <a:rPr lang="en-US" altLang="ko-KR" dirty="0"/>
              <a:t>1</a:t>
            </a:r>
            <a:r>
              <a:rPr lang="ko-KR" altLang="en-US" dirty="0"/>
              <a:t>조 기획서 발표 시작하겠습니다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47b46037b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47b46037b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e05ced5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e05ced5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프로젝트 절차는 이런 식으로 진행 하려 합니다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fe05ced54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fe05ced54e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e05ced54e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e05ced54e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05ced54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05ced54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4dbb7fe1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4dbb7fe1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교통사고의 발생원인의 </a:t>
            </a:r>
            <a:r>
              <a:rPr lang="en-US" altLang="ko-KR" dirty="0"/>
              <a:t>20%</a:t>
            </a:r>
            <a:r>
              <a:rPr lang="ko-KR" altLang="en-US" dirty="0"/>
              <a:t>이상이 졸음운전이라고 합니다</a:t>
            </a:r>
            <a:r>
              <a:rPr lang="en-US" altLang="ko-KR" dirty="0"/>
              <a:t>. </a:t>
            </a:r>
            <a:r>
              <a:rPr lang="ko-KR" altLang="en-US" dirty="0"/>
              <a:t>또한 졸음운전은 면허취소 기준을 훨씬 넘은 혈중 </a:t>
            </a:r>
            <a:r>
              <a:rPr lang="ko-KR" altLang="en-US" dirty="0" err="1"/>
              <a:t>알콜농도</a:t>
            </a:r>
            <a:r>
              <a:rPr lang="ko-KR" altLang="en-US" dirty="0"/>
              <a:t> </a:t>
            </a:r>
            <a:r>
              <a:rPr lang="en-US" altLang="ko-KR" dirty="0"/>
              <a:t>0.17%</a:t>
            </a:r>
            <a:r>
              <a:rPr lang="ko-KR" altLang="en-US" dirty="0"/>
              <a:t>상태로 운전하는 것과 동일하다고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또한 졸음 운전사고는 </a:t>
            </a:r>
            <a:r>
              <a:rPr lang="en-US" altLang="ko-KR" dirty="0"/>
              <a:t>2</a:t>
            </a:r>
            <a:r>
              <a:rPr lang="ko-KR" altLang="en-US" dirty="0" err="1"/>
              <a:t>차사고</a:t>
            </a:r>
            <a:r>
              <a:rPr lang="ko-KR" altLang="en-US" dirty="0"/>
              <a:t> 발생율이 압도적으로 높고 치사율은 일반 교통사고의 </a:t>
            </a:r>
            <a:r>
              <a:rPr lang="en-US" altLang="ko-KR" dirty="0"/>
              <a:t>7</a:t>
            </a:r>
            <a:r>
              <a:rPr lang="ko-KR" altLang="en-US" dirty="0"/>
              <a:t>배 가량 된다고 합니다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미국자동차협회</a:t>
            </a:r>
            <a:r>
              <a:rPr lang="en-US" altLang="ko-KR" dirty="0"/>
              <a:t>(AAA)</a:t>
            </a:r>
            <a:r>
              <a:rPr lang="ko-KR" altLang="en-US" dirty="0"/>
              <a:t>에서 진행한 졸음운전 실험에서 운전자들이 자신의 피곤함 상태에 대해 과소평가하고 있다는 결과가 나왔습니다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이처럼 운전자의 졸음상태에 대해 객관적으로 판단을 </a:t>
            </a:r>
            <a:r>
              <a:rPr lang="ko-KR" altLang="en-US" dirty="0" err="1"/>
              <a:t>해줌으써</a:t>
            </a:r>
            <a:r>
              <a:rPr lang="ko-KR" altLang="en-US" dirty="0"/>
              <a:t> 졸음운전을 예방하고자 파이널 프로젝트의 주제로 선정했습니다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fe05ced54e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fe05ced54e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e05ced54e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e05ced54e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fe05ced54e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fe05ced54e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프로젝트 최종 목표는 운전자의 졸음 상태를 탐지해 상태를 알려줌으로써 졸음운전 및 </a:t>
            </a:r>
            <a:r>
              <a:rPr lang="en-US" altLang="ko-KR" dirty="0"/>
              <a:t>2</a:t>
            </a:r>
            <a:r>
              <a:rPr lang="ko-KR" altLang="en-US" dirty="0" err="1"/>
              <a:t>차사고</a:t>
            </a:r>
            <a:r>
              <a:rPr lang="ko-KR" altLang="en-US" dirty="0"/>
              <a:t> 예방 입니다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q=%EC%B9%98%ED%82%A8+%EB%A6%AC%EB%B7%B0+%EC%82%AC%EC%A7%84&amp;sca_esv=571814303&amp;rlz=1C5GCEM_en&amp;tbm=isch&amp;sxsrf=AM9HkKkejPbCVAgXmtzqXrhuKVnr0dQW_g:1696833216088&amp;source=lnms&amp;sa=X&amp;ved=2ahUKEwjz3dmorOiBAxVFZfUHHRKKDegQ_AUoAXoECAEQAw&amp;biw=1919&amp;bih=876&amp;dpr=1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yogiyo.co.kr/mobile/#/297131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anumGothicExtraBold"/>
                <a:ea typeface="NanumGothicExtraBold"/>
                <a:cs typeface="NanumGothicExtraBold"/>
                <a:sym typeface="NanumGothicExtraBold"/>
              </a:rPr>
              <a:t>파이널 </a:t>
            </a:r>
            <a:r>
              <a:rPr lang="ko" dirty="0">
                <a:latin typeface="NanumGothicExtraBold"/>
                <a:ea typeface="NanumGothicExtraBold"/>
                <a:cs typeface="NanumGothicExtraBold"/>
                <a:sym typeface="NanumGothicExtraBold"/>
              </a:rPr>
              <a:t>프로젝트 기획서</a:t>
            </a:r>
            <a:endParaRPr dirty="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NanumGothicExtraBold"/>
                <a:ea typeface="NanumGothicExtraBold"/>
                <a:cs typeface="NanumGothicExtraBold"/>
                <a:sym typeface="NanumGothicExtraBold"/>
              </a:rPr>
              <a:t>파이널프로젝트</a:t>
            </a:r>
            <a:r>
              <a:rPr lang="en-US" altLang="ko-KR" dirty="0">
                <a:latin typeface="NanumGothicExtraBold"/>
                <a:ea typeface="NanumGothicExtraBold"/>
                <a:cs typeface="NanumGothicExtraBold"/>
                <a:sym typeface="NanumGothicExtraBold"/>
              </a:rPr>
              <a:t>-1</a:t>
            </a:r>
            <a:r>
              <a:rPr lang="ko-KR" altLang="en-US" dirty="0">
                <a:latin typeface="NanumGothicExtraBold"/>
                <a:ea typeface="NanumGothicExtraBold"/>
                <a:cs typeface="NanumGothicExtraBold"/>
                <a:sym typeface="NanumGothicExtraBold"/>
              </a:rPr>
              <a:t>조</a:t>
            </a:r>
            <a:endParaRPr dirty="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감사합니다</a:t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340934" y="2199000"/>
            <a:ext cx="1872300" cy="74550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4"/>
          <p:cNvSpPr txBox="1"/>
          <p:nvPr/>
        </p:nvSpPr>
        <p:spPr>
          <a:xfrm>
            <a:off x="340923" y="2336550"/>
            <a:ext cx="14556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Roboto"/>
                <a:sym typeface="Roboto"/>
              </a:rPr>
              <a:t>기획</a:t>
            </a:r>
            <a:endParaRPr sz="1800" dirty="0">
              <a:solidFill>
                <a:srgbClr val="FFFFFF"/>
              </a:solidFill>
              <a:latin typeface="굴림" panose="020B0600000101010101" pitchFamily="50" charset="-127"/>
              <a:ea typeface="굴림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1817054" y="2199000"/>
            <a:ext cx="2051100" cy="7455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3471973" y="2199000"/>
            <a:ext cx="2051100" cy="7455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2126317" y="2336550"/>
            <a:ext cx="1315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Roboto"/>
                <a:sym typeface="Roboto"/>
              </a:rPr>
              <a:t>데이터 </a:t>
            </a:r>
            <a:br>
              <a:rPr lang="ko" sz="1800" dirty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Roboto"/>
                <a:sym typeface="Roboto"/>
              </a:rPr>
            </a:br>
            <a:r>
              <a:rPr lang="ko" sz="1800" dirty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Roboto"/>
                <a:sym typeface="Roboto"/>
              </a:rPr>
              <a:t>수집</a:t>
            </a:r>
            <a:endParaRPr sz="1800" dirty="0">
              <a:solidFill>
                <a:srgbClr val="FFFFFF"/>
              </a:solidFill>
              <a:latin typeface="굴림" panose="020B0600000101010101" pitchFamily="50" charset="-127"/>
              <a:ea typeface="굴림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3868155" y="2336550"/>
            <a:ext cx="1315500" cy="470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Roboto"/>
                <a:sym typeface="Roboto"/>
              </a:rPr>
              <a:t>데이터 전처리</a:t>
            </a:r>
            <a:endParaRPr sz="1800" dirty="0">
              <a:solidFill>
                <a:srgbClr val="FFFFFF"/>
              </a:solidFill>
              <a:latin typeface="굴림" panose="020B0600000101010101" pitchFamily="50" charset="-127"/>
              <a:ea typeface="굴림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5126893" y="2199000"/>
            <a:ext cx="2051100" cy="7455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5416699" y="2336550"/>
            <a:ext cx="1315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Roboto"/>
                <a:sym typeface="Roboto"/>
              </a:rPr>
              <a:t>모델 학습</a:t>
            </a:r>
            <a:endParaRPr sz="1800" dirty="0">
              <a:solidFill>
                <a:srgbClr val="FFFFFF"/>
              </a:solidFill>
              <a:latin typeface="굴림" panose="020B0600000101010101" pitchFamily="50" charset="-127"/>
              <a:ea typeface="굴림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6781813" y="2199000"/>
            <a:ext cx="2051100" cy="74550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875" tIns="121875" rIns="121875" bIns="1218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7111512" y="2336550"/>
            <a:ext cx="13155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FFFFFF"/>
                </a:solidFill>
                <a:latin typeface="굴림" panose="020B0600000101010101" pitchFamily="50" charset="-127"/>
                <a:ea typeface="굴림" panose="020B0600000101010101" pitchFamily="50" charset="-127"/>
                <a:cs typeface="Roboto"/>
                <a:sym typeface="Roboto"/>
              </a:rPr>
              <a:t>모델 평가</a:t>
            </a:r>
            <a:endParaRPr sz="1800" dirty="0">
              <a:solidFill>
                <a:srgbClr val="FFFFFF"/>
              </a:solidFill>
              <a:latin typeface="굴림" panose="020B0600000101010101" pitchFamily="50" charset="-127"/>
              <a:ea typeface="굴림" panose="020B0600000101010101" pitchFamily="50" charset="-127"/>
              <a:cs typeface="Roboto"/>
              <a:sym typeface="Roboto"/>
            </a:endParaRPr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NanumGothicExtraBold"/>
                <a:ea typeface="NanumGothicExtraBold"/>
                <a:cs typeface="NanumGothicExtraBold"/>
                <a:sym typeface="NanumGothicExtraBold"/>
              </a:rPr>
              <a:t>프로젝트 절차</a:t>
            </a:r>
            <a:endParaRPr dirty="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프로젝트 진행자 정보</a:t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anum Gothic"/>
              <a:buChar char="●"/>
            </a:pP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과정명: 데이터 사이언스 16기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anum Gothic"/>
              <a:buChar char="●"/>
            </a:pP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프로젝트 종류: </a:t>
            </a: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파이널</a:t>
            </a: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 프로젝트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anum Gothic"/>
              <a:buChar char="●"/>
            </a:pP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프로젝트 기간</a:t>
            </a:r>
            <a:r>
              <a:rPr lang="ko" sz="1400" b="1" dirty="0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○"/>
            </a:pP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진행 기간: 1개월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91440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○"/>
            </a:pP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세부 기간:  2023.1</a:t>
            </a:r>
            <a:r>
              <a:rPr lang="en-US" altLang="ko" b="1" dirty="0">
                <a:latin typeface="Nanum Gothic"/>
                <a:ea typeface="Nanum Gothic"/>
                <a:cs typeface="Nanum Gothic"/>
                <a:sym typeface="Nanum Gothic"/>
              </a:rPr>
              <a:t>1</a:t>
            </a: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.0</a:t>
            </a:r>
            <a:r>
              <a:rPr lang="en-US" altLang="ko" b="1" dirty="0">
                <a:latin typeface="Nanum Gothic"/>
                <a:ea typeface="Nanum Gothic"/>
                <a:cs typeface="Nanum Gothic"/>
                <a:sym typeface="Nanum Gothic"/>
              </a:rPr>
              <a:t>6</a:t>
            </a: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 ~ 2022.1</a:t>
            </a:r>
            <a:r>
              <a:rPr lang="en-US" altLang="ko" b="1" dirty="0">
                <a:latin typeface="Nanum Gothic"/>
                <a:ea typeface="Nanum Gothic"/>
                <a:cs typeface="Nanum Gothic"/>
                <a:sym typeface="Nanum Gothic"/>
              </a:rPr>
              <a:t>1</a:t>
            </a: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.</a:t>
            </a:r>
            <a:r>
              <a:rPr lang="en-US" altLang="ko" b="1" dirty="0">
                <a:latin typeface="Nanum Gothic"/>
                <a:ea typeface="Nanum Gothic"/>
                <a:cs typeface="Nanum Gothic"/>
                <a:sym typeface="Nanum Gothic"/>
              </a:rPr>
              <a:t>29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anum Gothic"/>
              <a:buChar char="●"/>
            </a:pP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인원: </a:t>
            </a:r>
            <a:r>
              <a:rPr lang="en-US" altLang="ko" b="1" dirty="0">
                <a:latin typeface="Nanum Gothic"/>
                <a:ea typeface="Nanum Gothic"/>
                <a:cs typeface="Nanum Gothic"/>
                <a:sym typeface="Nanum Gothic"/>
              </a:rPr>
              <a:t>4</a:t>
            </a: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명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anum Gothic"/>
              <a:buChar char="●"/>
            </a:pP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팀원: </a:t>
            </a: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정해성</a:t>
            </a:r>
            <a:r>
              <a:rPr lang="en-US" altLang="ko-KR" b="1" dirty="0"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김준호</a:t>
            </a:r>
            <a:r>
              <a:rPr lang="en-US" altLang="ko-KR" b="1" dirty="0"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b="1" dirty="0" err="1">
                <a:latin typeface="Nanum Gothic"/>
                <a:ea typeface="Nanum Gothic"/>
                <a:cs typeface="Nanum Gothic"/>
                <a:sym typeface="Nanum Gothic"/>
              </a:rPr>
              <a:t>양성휘</a:t>
            </a:r>
            <a:r>
              <a:rPr lang="en-US" altLang="ko-KR" b="1" dirty="0"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정성은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어떤 문제를 해결?</a:t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저희 프로젝트는 “</a:t>
            </a: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탐지</a:t>
            </a:r>
            <a:r>
              <a:rPr lang="en-US" altLang="ko-KR" b="1" dirty="0">
                <a:latin typeface="Nanum Gothic"/>
                <a:ea typeface="Nanum Gothic"/>
                <a:cs typeface="Nanum Gothic"/>
                <a:sym typeface="Nanum Gothic"/>
              </a:rPr>
              <a:t>?</a:t>
            </a: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” 입니다.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C7BF410-2CE5-ED61-74BB-1FD0C2924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512" y="0"/>
            <a:ext cx="3588488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프로젝트 주제</a:t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96110" y="1667626"/>
            <a:ext cx="792533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4400" b="1" dirty="0">
                <a:solidFill>
                  <a:srgbClr val="37352F"/>
                </a:solidFill>
                <a:highlight>
                  <a:srgbClr val="FFFFFF"/>
                </a:highlight>
                <a:latin typeface="Nanum Gothic"/>
                <a:ea typeface="Nanum Gothic"/>
                <a:cs typeface="Nanum Gothic"/>
                <a:sym typeface="Nanum Gothic"/>
              </a:rPr>
              <a:t>졸음 운전자 상태 탐지 </a:t>
            </a:r>
            <a:endParaRPr sz="40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D21EBED-D3EB-6737-2FF6-726355E6B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24" y="411950"/>
            <a:ext cx="4796835" cy="108049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9FC9FE7-B5DD-7EC6-3100-291EDB6E9B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424" y="1568603"/>
            <a:ext cx="3508917" cy="330639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A05C906-B1E5-E007-B454-88114E0B40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7178" y="2079756"/>
            <a:ext cx="4395465" cy="27952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데이터 수집 및 출처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 b="1" u="sng" dirty="0">
                <a:solidFill>
                  <a:schemeClr val="hlink"/>
                </a:solidFill>
                <a:latin typeface="Nanum Gothic"/>
                <a:ea typeface="Nanum Gothic"/>
                <a:cs typeface="Nanum Gothic"/>
                <a:sym typeface="Nanum Gothic"/>
                <a:hlinkClick r:id="rId3"/>
              </a:rPr>
              <a:t>구글 이미지 검색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 b="1" u="sng" dirty="0">
                <a:solidFill>
                  <a:schemeClr val="hlink"/>
                </a:solidFill>
                <a:latin typeface="Nanum Gothic"/>
                <a:ea typeface="Nanum Gothic"/>
                <a:cs typeface="Nanum Gothic"/>
                <a:sym typeface="Nanum Gothic"/>
                <a:hlinkClick r:id="rId4"/>
              </a:rPr>
              <a:t>요기요 리뷰 이미지 데이터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데이터</a:t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latin typeface="Nanum Gothic"/>
                <a:ea typeface="Nanum Gothic"/>
                <a:cs typeface="Nanum Gothic"/>
                <a:sym typeface="Nanum Gothic"/>
              </a:rPr>
              <a:t>데이터 소개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 b="1">
                <a:latin typeface="Nanum Gothic"/>
                <a:ea typeface="Nanum Gothic"/>
                <a:cs typeface="Nanum Gothic"/>
                <a:sym typeface="Nanum Gothic"/>
              </a:rPr>
              <a:t>리뷰 이미지 판별을 위한 음식 사진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Char char="-"/>
            </a:pPr>
            <a:r>
              <a:rPr lang="ko" b="1">
                <a:latin typeface="Nanum Gothic"/>
                <a:ea typeface="Nanum Gothic"/>
                <a:cs typeface="Nanum Gothic"/>
                <a:sym typeface="Nanum Gothic"/>
              </a:rPr>
              <a:t>train: 온전한 형태의 음식 사진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-"/>
            </a:pPr>
            <a:r>
              <a:rPr lang="ko" b="1">
                <a:latin typeface="Nanum Gothic"/>
                <a:ea typeface="Nanum Gothic"/>
                <a:cs typeface="Nanum Gothic"/>
                <a:sym typeface="Nanum Gothic"/>
              </a:rPr>
              <a:t>test: 요기요 리뷰 음식 사진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 b="1">
                <a:latin typeface="Nanum Gothic"/>
                <a:ea typeface="Nanum Gothic"/>
                <a:cs typeface="Nanum Gothic"/>
                <a:sym typeface="Nanum Gothic"/>
              </a:rPr>
              <a:t>각 리뷰작성자의 닉네임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Nanum Gothic"/>
              <a:buChar char="-"/>
            </a:pPr>
            <a:r>
              <a:rPr lang="ko" b="1">
                <a:latin typeface="Nanum Gothic"/>
                <a:ea typeface="Nanum Gothic"/>
                <a:cs typeface="Nanum Gothic"/>
                <a:sym typeface="Nanum Gothic"/>
              </a:rPr>
              <a:t>한 리뷰당 여러 장의 이미지를 업로드 가능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latin typeface="Nanum Gothic"/>
                <a:ea typeface="Nanum Gothic"/>
                <a:cs typeface="Nanum Gothic"/>
                <a:sym typeface="Nanum Gothic"/>
              </a:rPr>
              <a:t>입력 데이터</a:t>
            </a:r>
            <a:endParaRPr lang="en-US" altLang="ko" sz="2000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285750" indent="-285750"/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운전자의 눈을 인식</a:t>
            </a:r>
            <a:endParaRPr lang="en-US" altLang="ko-KR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285750" indent="-285750"/>
            <a:endParaRPr lang="en-US" altLang="ko-KR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285750" indent="-285750"/>
            <a:endParaRPr lang="ko-KR" altLang="en-US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2000" b="1" dirty="0">
                <a:latin typeface="Nanum Gothic"/>
                <a:ea typeface="Nanum Gothic"/>
                <a:cs typeface="Nanum Gothic"/>
                <a:sym typeface="Nanum Gothic"/>
              </a:rPr>
              <a:t>주요 피처 </a:t>
            </a:r>
            <a:endParaRPr lang="ko-KR" altLang="en-US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285750" indent="-285750">
              <a:spcBef>
                <a:spcPts val="1200"/>
              </a:spcBef>
            </a:pP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인식한 눈의 가로</a:t>
            </a:r>
            <a:r>
              <a:rPr lang="en-US" altLang="ko-KR" b="1" dirty="0"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세로 비율 인식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ko" b="1" dirty="0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입력과 출력</a:t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15" name="Google Shape;115;p21"/>
          <p:cNvSpPr txBox="1">
            <a:spLocks noGrp="1"/>
          </p:cNvSpPr>
          <p:nvPr>
            <p:ph type="body" idx="2"/>
          </p:nvPr>
        </p:nvSpPr>
        <p:spPr>
          <a:xfrm>
            <a:off x="4572000" y="1152475"/>
            <a:ext cx="460383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 dirty="0">
                <a:latin typeface="Nanum Gothic"/>
                <a:ea typeface="Nanum Gothic"/>
                <a:cs typeface="Nanum Gothic"/>
                <a:sym typeface="Nanum Gothic"/>
              </a:rPr>
              <a:t>출력 데이터</a:t>
            </a:r>
            <a:endParaRPr sz="2000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285750" indent="-285750">
              <a:spcBef>
                <a:spcPts val="1200"/>
              </a:spcBef>
            </a:pP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인식한 눈의 가로</a:t>
            </a:r>
            <a:r>
              <a:rPr lang="en-US" altLang="ko-KR" b="1" dirty="0">
                <a:latin typeface="Nanum Gothic"/>
                <a:ea typeface="Nanum Gothic"/>
                <a:cs typeface="Nanum Gothic"/>
                <a:sym typeface="Nanum Gothic"/>
              </a:rPr>
              <a:t>,</a:t>
            </a: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세로 비</a:t>
            </a:r>
            <a:endParaRPr lang="en-US" altLang="ko-KR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285750" indent="-285750">
              <a:spcBef>
                <a:spcPts val="1200"/>
              </a:spcBef>
            </a:pPr>
            <a:endParaRPr lang="en-US" altLang="ko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-KR" altLang="en-US" sz="1900" b="1" dirty="0">
                <a:latin typeface="Nanum Gothic"/>
                <a:ea typeface="Nanum Gothic"/>
                <a:cs typeface="Nanum Gothic"/>
                <a:sym typeface="Nanum Gothic"/>
              </a:rPr>
              <a:t>예측 데이터</a:t>
            </a:r>
            <a:endParaRPr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눈의 상태 예측</a:t>
            </a:r>
            <a:endParaRPr lang="en-US" altLang="ko-KR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기준 시간 이상 </a:t>
            </a:r>
            <a:r>
              <a:rPr lang="ko-KR" altLang="en-US" b="1" dirty="0" err="1">
                <a:latin typeface="Nanum Gothic"/>
                <a:ea typeface="Nanum Gothic"/>
                <a:cs typeface="Nanum Gothic"/>
                <a:sym typeface="Nanum Gothic"/>
              </a:rPr>
              <a:t>감겨있다</a:t>
            </a: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 예측이 되면 졸음상태로 인지</a:t>
            </a:r>
            <a:endParaRPr lang="en-US" altLang="ko-KR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ko-KR" altLang="en-US" b="1" dirty="0">
                <a:latin typeface="Nanum Gothic"/>
                <a:ea typeface="Nanum Gothic"/>
                <a:cs typeface="Nanum Gothic"/>
                <a:sym typeface="Nanum Gothic"/>
              </a:rPr>
              <a:t>운전자에게 졸음상태 알림</a:t>
            </a:r>
            <a:endParaRPr lang="en-US" altLang="ko-KR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>
                <a:latin typeface="Nanum Gothic"/>
                <a:ea typeface="Nanum Gothic"/>
                <a:cs typeface="Nanum Gothic"/>
                <a:sym typeface="Nanum Gothic"/>
              </a:rPr>
              <a:t>운전자의 졸음 상태를 탐지 하여 </a:t>
            </a:r>
            <a:endParaRPr lang="en-US" altLang="ko-KR" sz="3200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>
                <a:latin typeface="Nanum Gothic"/>
                <a:ea typeface="Nanum Gothic"/>
                <a:cs typeface="Nanum Gothic"/>
                <a:sym typeface="Nanum Gothic"/>
              </a:rPr>
              <a:t>상태를 알려줌으로써 </a:t>
            </a:r>
            <a:endParaRPr lang="en-US" altLang="ko-KR" sz="3200" b="1" dirty="0"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>
                <a:latin typeface="Nanum Gothic"/>
                <a:ea typeface="Nanum Gothic"/>
                <a:cs typeface="Nanum Gothic"/>
                <a:sym typeface="Nanum Gothic"/>
              </a:rPr>
              <a:t>졸음운전 및 </a:t>
            </a:r>
            <a:r>
              <a:rPr lang="en-US" altLang="ko-KR" sz="3200" b="1" dirty="0">
                <a:latin typeface="Nanum Gothic"/>
                <a:ea typeface="Nanum Gothic"/>
                <a:cs typeface="Nanum Gothic"/>
                <a:sym typeface="Nanum Gothic"/>
              </a:rPr>
              <a:t>2</a:t>
            </a:r>
            <a:r>
              <a:rPr lang="ko-KR" altLang="en-US" sz="3200" b="1" dirty="0" err="1">
                <a:latin typeface="Nanum Gothic"/>
                <a:ea typeface="Nanum Gothic"/>
                <a:cs typeface="Nanum Gothic"/>
                <a:sym typeface="Nanum Gothic"/>
              </a:rPr>
              <a:t>차사고</a:t>
            </a:r>
            <a:r>
              <a:rPr lang="ko-KR" altLang="en-US" sz="3200" b="1" dirty="0">
                <a:latin typeface="Nanum Gothic"/>
                <a:ea typeface="Nanum Gothic"/>
                <a:cs typeface="Nanum Gothic"/>
                <a:sym typeface="Nanum Gothic"/>
              </a:rPr>
              <a:t> 예방</a:t>
            </a:r>
            <a:endParaRPr sz="3200" b="1"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프로젝트 기획서</a:t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287</Words>
  <Application>Microsoft Office PowerPoint</Application>
  <PresentationFormat>화면 슬라이드 쇼(16:9)</PresentationFormat>
  <Paragraphs>63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NanumGothicExtraBold</vt:lpstr>
      <vt:lpstr>Arial</vt:lpstr>
      <vt:lpstr>굴림</vt:lpstr>
      <vt:lpstr>Nanum Gothic</vt:lpstr>
      <vt:lpstr>Simple Light</vt:lpstr>
      <vt:lpstr>파이널 프로젝트 기획서</vt:lpstr>
      <vt:lpstr>프로젝트 절차</vt:lpstr>
      <vt:lpstr>프로젝트 진행자 정보</vt:lpstr>
      <vt:lpstr>어떤 문제를 해결?</vt:lpstr>
      <vt:lpstr>프로젝트 주제</vt:lpstr>
      <vt:lpstr>PowerPoint 프레젠테이션</vt:lpstr>
      <vt:lpstr>데이터</vt:lpstr>
      <vt:lpstr>입력과 출력</vt:lpstr>
      <vt:lpstr>프로젝트 기획서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 기획서</dc:title>
  <cp:lastModifiedBy>room3242@gmail.com</cp:lastModifiedBy>
  <cp:revision>19</cp:revision>
  <dcterms:modified xsi:type="dcterms:W3CDTF">2023-11-07T11:26:43Z</dcterms:modified>
</cp:coreProperties>
</file>